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1" r:id="rId3"/>
    <p:sldId id="267" r:id="rId4"/>
    <p:sldId id="272" r:id="rId5"/>
    <p:sldId id="279" r:id="rId6"/>
    <p:sldId id="283" r:id="rId7"/>
    <p:sldId id="286" r:id="rId8"/>
    <p:sldId id="260" r:id="rId9"/>
    <p:sldId id="284" r:id="rId10"/>
    <p:sldId id="285" r:id="rId11"/>
    <p:sldId id="274" r:id="rId12"/>
    <p:sldId id="278" r:id="rId13"/>
    <p:sldId id="280" r:id="rId14"/>
    <p:sldId id="282" r:id="rId15"/>
    <p:sldId id="277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33333"/>
    <a:srgbClr val="682B25"/>
    <a:srgbClr val="929395"/>
    <a:srgbClr val="F7F0DD"/>
    <a:srgbClr val="3D7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756" autoAdjust="0"/>
  </p:normalViewPr>
  <p:slideViewPr>
    <p:cSldViewPr snapToGrid="0">
      <p:cViewPr varScale="1">
        <p:scale>
          <a:sx n="76" d="100"/>
          <a:sy n="76" d="100"/>
        </p:scale>
        <p:origin x="1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A3AB7-39D6-48B2-87A1-52CB20AFB199}" type="datetimeFigureOut">
              <a:rPr lang="zh-CN" altLang="en-US" smtClean="0"/>
              <a:t>2021-12-28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E3B4C-69BD-43DB-9B01-D6CB1EE87B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30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1/1b/Linux_Distribution_Timeline.sv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1/1b/Linux_Distribution_Timeline.sv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89%9B%E7%BE%9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89%9B%E7%BE%9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89%9B%E7%BE%9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dirty="0"/>
              <a:t>参考  </a:t>
            </a:r>
            <a:r>
              <a:rPr lang="en-CA" altLang="zh-CN" dirty="0"/>
              <a:t>https://en.wikipedia.org/wiki/Linux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20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dirty="0"/>
              <a:t>参考  </a:t>
            </a:r>
            <a:r>
              <a:rPr lang="en-CA" altLang="zh-CN" dirty="0"/>
              <a:t>https://en.wikipedia.org/wiki/Linux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986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参考 </a:t>
            </a:r>
            <a:r>
              <a:rPr lang="en-CA" altLang="zh-CN" dirty="0"/>
              <a:t>https://zh.wikipedia.org/wiki/Linux%E5%8F%91%E8%A1%8C%E7%89%88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参考 </a:t>
            </a:r>
            <a:r>
              <a:rPr lang="en-CA" altLang="zh-CN" dirty="0"/>
              <a:t>https://zh.wikipedia.org/wiki/Linux%E5%8F%91%E8%A1%8C%E7%89%88%E5%88%97%E8%A1%A8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/>
              <a:t>参考 </a:t>
            </a:r>
            <a:r>
              <a:rPr lang="en-CA" altLang="zh-CN" dirty="0">
                <a:hlinkClick r:id="rId3"/>
              </a:rPr>
              <a:t>https://upload.wikimedia.org/wikipedia/commons/1/1b/Linux_Distribution_Timeline.svg</a:t>
            </a:r>
            <a:endParaRPr lang="en-CA" altLang="zh-CN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/>
              <a:t>发行版那里要说明</a:t>
            </a:r>
            <a:r>
              <a:rPr lang="en-US" altLang="zh-CN" dirty="0" err="1"/>
              <a:t>linus</a:t>
            </a:r>
            <a:r>
              <a:rPr lang="zh-CN" altLang="en-US" dirty="0"/>
              <a:t>发布的</a:t>
            </a:r>
            <a:r>
              <a:rPr lang="en-US" altLang="zh-CN" dirty="0" err="1"/>
              <a:t>linux</a:t>
            </a:r>
            <a:r>
              <a:rPr lang="zh-CN" altLang="en-US" dirty="0"/>
              <a:t>只是一个内核，各个发行版做了定制，衍生本版是在发行版之上再做定制</a:t>
            </a:r>
            <a:r>
              <a:rPr lang="en-US" altLang="zh-CN" dirty="0" err="1"/>
              <a:t>linux</a:t>
            </a:r>
            <a:r>
              <a:rPr lang="zh-CN" altLang="en-US" dirty="0"/>
              <a:t>内核</a:t>
            </a:r>
            <a:r>
              <a:rPr lang="en-US" altLang="zh-CN" dirty="0"/>
              <a:t>-&gt;</a:t>
            </a:r>
            <a:r>
              <a:rPr lang="zh-CN" altLang="en-US" dirty="0"/>
              <a:t>发行版</a:t>
            </a:r>
            <a:r>
              <a:rPr lang="en-US" altLang="zh-CN" dirty="0"/>
              <a:t>-&gt;</a:t>
            </a:r>
            <a:r>
              <a:rPr lang="zh-CN" altLang="en-US" dirty="0"/>
              <a:t>衍生版本</a:t>
            </a: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17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参考 </a:t>
            </a:r>
            <a:r>
              <a:rPr lang="en-CA" altLang="zh-CN" dirty="0"/>
              <a:t>https://zh.wikipedia.org/wiki/Linux%E5%8F%91%E8%A1%8C%E7%89%88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参考 </a:t>
            </a:r>
            <a:r>
              <a:rPr lang="en-CA" altLang="zh-CN" dirty="0"/>
              <a:t>https://zh.wikipedia.org/wiki/Linux%E5%8F%91%E8%A1%8C%E7%89%88%E5%88%97%E8%A1%A8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/>
              <a:t>参考 </a:t>
            </a:r>
            <a:r>
              <a:rPr lang="en-CA" altLang="zh-CN" dirty="0">
                <a:hlinkClick r:id="rId3"/>
              </a:rPr>
              <a:t>https://upload.wikimedia.org/wikipedia/commons/1/1b/Linux_Distribution_Timeline.svg</a:t>
            </a:r>
            <a:endParaRPr lang="en-CA" altLang="zh-CN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/>
              <a:t>发行版那里要说明</a:t>
            </a:r>
            <a:r>
              <a:rPr lang="en-US" altLang="zh-CN" dirty="0" err="1"/>
              <a:t>linus</a:t>
            </a:r>
            <a:r>
              <a:rPr lang="zh-CN" altLang="en-US" dirty="0"/>
              <a:t>发布的</a:t>
            </a:r>
            <a:r>
              <a:rPr lang="en-US" altLang="zh-CN" dirty="0" err="1"/>
              <a:t>linux</a:t>
            </a:r>
            <a:r>
              <a:rPr lang="zh-CN" altLang="en-US" dirty="0"/>
              <a:t>只是一个内核，各个发行版做了定制，衍生本版是在发行版之上再做定制</a:t>
            </a:r>
            <a:r>
              <a:rPr lang="en-US" altLang="zh-CN" dirty="0" err="1"/>
              <a:t>linux</a:t>
            </a:r>
            <a:r>
              <a:rPr lang="zh-CN" altLang="en-US" dirty="0"/>
              <a:t>内核</a:t>
            </a:r>
            <a:r>
              <a:rPr lang="en-US" altLang="zh-CN" dirty="0"/>
              <a:t>-&gt;</a:t>
            </a:r>
            <a:r>
              <a:rPr lang="zh-CN" altLang="en-US" dirty="0"/>
              <a:t>发行版</a:t>
            </a:r>
            <a:r>
              <a:rPr lang="en-US" altLang="zh-CN" dirty="0"/>
              <a:t>-&gt;</a:t>
            </a:r>
            <a:r>
              <a:rPr lang="zh-CN" altLang="en-US" dirty="0"/>
              <a:t>衍生版本</a:t>
            </a: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51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dirty="0"/>
              <a:t>发行版</a:t>
            </a:r>
            <a:r>
              <a:rPr lang="en-US" altLang="zh-CN" dirty="0"/>
              <a:t>-&gt;</a:t>
            </a:r>
            <a:r>
              <a:rPr lang="zh-CN" altLang="en-US" dirty="0"/>
              <a:t>衍生版本</a:t>
            </a: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74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 </a:t>
            </a:r>
            <a:r>
              <a:rPr lang="en-CA" altLang="zh-CN" dirty="0"/>
              <a:t>https://zh.wikipedia.org/wiki/GNU</a:t>
            </a:r>
          </a:p>
          <a:p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牛羚"/>
              </a:rPr>
              <a:t>牛羚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66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 </a:t>
            </a:r>
            <a:r>
              <a:rPr lang="en-CA" altLang="zh-CN" dirty="0"/>
              <a:t>https://zh.wikipedia.org/wiki/GNU</a:t>
            </a:r>
          </a:p>
          <a:p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牛羚"/>
              </a:rPr>
              <a:t>牛羚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70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 </a:t>
            </a:r>
            <a:r>
              <a:rPr lang="en-CA" altLang="zh-CN" dirty="0"/>
              <a:t>https://zh.wikipedia.org/wiki/GNU</a:t>
            </a:r>
          </a:p>
          <a:p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牛羚"/>
              </a:rPr>
              <a:t>牛羚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42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54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293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6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83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43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68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61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94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96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07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45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89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64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58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7002</TotalTime>
  <Words>310</Words>
  <Application>Microsoft Office PowerPoint</Application>
  <PresentationFormat>宽屏</PresentationFormat>
  <Paragraphs>27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黄 成</cp:lastModifiedBy>
  <cp:revision>93</cp:revision>
  <dcterms:created xsi:type="dcterms:W3CDTF">2021-10-07T01:51:32Z</dcterms:created>
  <dcterms:modified xsi:type="dcterms:W3CDTF">2021-12-28T11:23:00Z</dcterms:modified>
</cp:coreProperties>
</file>